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64" r:id="rId6"/>
    <p:sldId id="262" r:id="rId7"/>
    <p:sldId id="258" r:id="rId8"/>
    <p:sldId id="268" r:id="rId9"/>
    <p:sldId id="261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54011-0390-D3FE-1494-5519178E7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147B56-C037-5581-FE84-81FED9FAC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63996-D670-CCF9-1BC4-E263A7378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7697-D663-4E5C-9A4E-5E0AB316D11F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55D382-3469-4535-2890-DFB6B73DE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7F754-95C5-B0EB-5E45-AECECD93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3040-061E-4D8D-ABDC-FB13130A9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4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3E912-92D0-47CC-9222-05A6383E4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6488FD-52EA-4A26-E2FD-CFAF4EEEC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F5489-7FEA-2141-BAE3-1B86F22DB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7697-D663-4E5C-9A4E-5E0AB316D11F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F96BB2-5FDA-60D3-854D-FB82D861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65294E-97D8-3D2B-F9D4-1BAFCDBC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3040-061E-4D8D-ABDC-FB13130A9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4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0800AD-6F15-22D9-A851-262F58C23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CFE04-E54F-C310-8068-206BF4065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D5AA51-FCB1-F6F3-42CB-63CA4660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7697-D663-4E5C-9A4E-5E0AB316D11F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0AF8E5-552E-5FB7-3184-16ACEC8CC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58CC5D-BC20-03FB-0A60-9B2EC14E1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3040-061E-4D8D-ABDC-FB13130A9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52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0D2ED-4369-12FB-5586-FEB955CF0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4A438-90F7-7738-5B7E-DFD88BBB8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024BFE-A289-A928-5BFF-A62669F3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7697-D663-4E5C-9A4E-5E0AB316D11F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84284F-1A3F-D2D5-136F-455C1B83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3398B0-D3B4-002A-9DF2-F8815693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3040-061E-4D8D-ABDC-FB13130A9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50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B88B9-3976-930C-3DB7-FB8E245E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863AA2-88DD-43A0-8EA7-262A7EE3C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82677-E0FE-4949-F18C-E12F8630B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7697-D663-4E5C-9A4E-5E0AB316D11F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D494A5-94A1-5C5F-945B-8DD29406C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973B66-826D-18D6-F608-3C33823E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3040-061E-4D8D-ABDC-FB13130A9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10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B15ED-BA63-22BC-4BD3-34D7B85B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7A84EF-680E-B1C6-01D4-DBCC93F06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51DDDB-9CFB-2AE9-AD1F-48D44985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91C3F1-BDF7-8A03-5133-75FE34437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7697-D663-4E5C-9A4E-5E0AB316D11F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5316D0-6513-6F19-4363-F187AF3B5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365E73-1873-0C05-1412-F4909817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3040-061E-4D8D-ABDC-FB13130A9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5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4D2D1-2657-FB1A-D09A-1720B657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CDBFC2-DC0A-D206-0066-FE2F1515A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CFB072-00A9-3900-D31D-E61CC1494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06E03E6-E5BF-1FAD-EC71-62BCAA43A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F2F099-8405-0019-D317-714D9EE7C9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FBCA84-9097-8E19-00E0-778BECEFF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7697-D663-4E5C-9A4E-5E0AB316D11F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76A634-3F4F-52DA-9ACB-5B84B2598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D43B94-1907-592F-4E99-84440B62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3040-061E-4D8D-ABDC-FB13130A9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1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BAEB3-34D8-5875-3C18-AB5845FFE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84EACF-B088-56AB-814D-4C1CE75A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7697-D663-4E5C-9A4E-5E0AB316D11F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6EEFAF-F946-D89A-F38B-E1456D71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8A9A37-AE3C-2CCB-B120-C9A7C1E4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3040-061E-4D8D-ABDC-FB13130A9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64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2407FE-1F77-95E5-CAA9-B429CFFE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7697-D663-4E5C-9A4E-5E0AB316D11F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56AD6B-A999-2D5C-4EEB-B33A9B176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ECF999-694B-8F2E-9B95-C036ABCC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3040-061E-4D8D-ABDC-FB13130A9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25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5AF8D-3196-2E70-8276-AE467105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D0EAD9-7052-C08A-9A7E-44C9D821E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250598-CCE0-72B1-66A0-0949A8B87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F6BF22-AC4F-FEBB-0FB3-01FC88771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7697-D663-4E5C-9A4E-5E0AB316D11F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4598B1-BAC2-771C-0725-26E091ABC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0E5D19-08FD-8EF7-9902-3667DB45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3040-061E-4D8D-ABDC-FB13130A9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84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85D08-1425-AFE8-D383-4F040A734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77AB55-A9A2-71FC-4954-DC8616C4F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BB8662-C740-456B-FF62-FF63F332D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B21E40-937F-96AD-D6B6-FADC6568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7697-D663-4E5C-9A4E-5E0AB316D11F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162441-BD7C-D777-AB5A-0B489526D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0B24B0-6E84-263E-3BFD-358A22658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3040-061E-4D8D-ABDC-FB13130A9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48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E1B90-AF03-0B7A-8B22-1F8D84403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3361A7-5A59-E1C2-4852-C520CF41C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353060-0CC1-1D7B-1CD9-FA366290EC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57697-D663-4E5C-9A4E-5E0AB316D11F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2D8FFB-88EE-803F-408D-9BBC2389A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4A831A-D552-6C79-741E-58C088C9E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63040-061E-4D8D-ABDC-FB13130A9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3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FE44E-790A-E1C3-9DE7-0853452880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Программа развития школьного бадминтона в Калининградской области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3CC2A5-30B2-29CC-2BC7-B29C4743D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95" y="3908884"/>
            <a:ext cx="2609645" cy="17411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B4B978-2205-FF56-78CE-63EF03893C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87" y="3631945"/>
            <a:ext cx="2286953" cy="201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18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/>
              <a:t>Ожидаемые результаты от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Уменьшение количества детей с миопией</a:t>
            </a:r>
          </a:p>
          <a:p>
            <a:r>
              <a:rPr lang="ru-RU" sz="2400" dirty="0"/>
              <a:t>Увеличение количества общеобразовательных учреждений, где преподается бадминтон</a:t>
            </a:r>
          </a:p>
          <a:p>
            <a:r>
              <a:rPr lang="ru-RU" sz="2400" dirty="0"/>
              <a:t>Увеличение количества школьников, занимающихся бадминтоном в рамках урочной и внеурочной деятельности</a:t>
            </a:r>
          </a:p>
          <a:p>
            <a:r>
              <a:rPr lang="ru-RU" sz="2400" dirty="0"/>
              <a:t>Увеличение количества общеобразовательных учреждений в области, организующих соревнования по бадминтону «Проба пера» </a:t>
            </a:r>
          </a:p>
          <a:p>
            <a:r>
              <a:rPr lang="ru-RU" sz="2400" dirty="0"/>
              <a:t>Методическая поддержка общеобразовательных учреждений по внедрению бадминтона в школу</a:t>
            </a:r>
          </a:p>
          <a:p>
            <a:r>
              <a:rPr lang="ru-RU" sz="2400" dirty="0"/>
              <a:t>Обновление материально-технической базы для занятий бадминтоном в школах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422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/>
              <a:t>Дорожная карта по развитию бадминтона в Калининградской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303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            Карта по развитию на данный момент рассчитана на 3 года, 2025 – 2028 гг.</a:t>
            </a:r>
          </a:p>
          <a:p>
            <a:r>
              <a:rPr lang="ru-RU" dirty="0"/>
              <a:t>обновление содержания общего физкультурного образования посредством внедрения модуля «Бадминтон», включение Бадминтона в программу развития спортивных секций по бадминтону в общеобразовательных организациях </a:t>
            </a:r>
          </a:p>
          <a:p>
            <a:r>
              <a:rPr lang="ru-RU" dirty="0"/>
              <a:t>Развитие Бадминтона как вида спорта секций дополнительного образования (кадровое обеспечение системы доп. Образования тренерами-преподавателями по бадминтону, подготовка судейских бригад, разработка положений и проведение «Пробы пера» внутри области, подготовка команды-победителя к Всероссийской «Пробе пера»</a:t>
            </a:r>
          </a:p>
          <a:p>
            <a:r>
              <a:rPr lang="ru-RU" dirty="0"/>
              <a:t>Научно-методическая и информационная поддержка по внедрению бадминтона в школы (проведение семинаров, конференций, форумов, повышение квалификации педагогов)</a:t>
            </a:r>
          </a:p>
          <a:p>
            <a:r>
              <a:rPr lang="ru-RU" dirty="0"/>
              <a:t>Обновление материально-технической базы школ для занятий бадминтоном (передача бадминтонных наборов руководителям, установки сеток спортивных залах школ, разметки и </a:t>
            </a:r>
            <a:r>
              <a:rPr lang="ru-RU" dirty="0" err="1"/>
              <a:t>тд</a:t>
            </a:r>
            <a:r>
              <a:rPr lang="ru-RU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91463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553" y="1661663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97916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3A532-B5AA-D588-011F-124F27BA8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Структура нашей программы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08E9BD-EBC7-3938-8497-610CB9FE5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Информационная справка о деятельности федерации в направлении развития школьного бадминтона</a:t>
            </a:r>
          </a:p>
          <a:p>
            <a:pPr marL="514350" indent="-514350">
              <a:buAutoNum type="arabicPeriod"/>
            </a:pPr>
            <a:r>
              <a:rPr lang="ru-RU" dirty="0"/>
              <a:t>Проблемно-ориентировочный анализ текущего состояния развития школьного бадминтона</a:t>
            </a:r>
          </a:p>
          <a:p>
            <a:pPr marL="514350" indent="-514350">
              <a:buAutoNum type="arabicPeriod"/>
            </a:pPr>
            <a:r>
              <a:rPr lang="ru-RU" dirty="0"/>
              <a:t>Цели и задачи Программы развития школьного бадминтона в области</a:t>
            </a:r>
          </a:p>
          <a:p>
            <a:pPr marL="514350" indent="-514350">
              <a:buAutoNum type="arabicPeriod"/>
            </a:pPr>
            <a:r>
              <a:rPr lang="ru-RU" dirty="0"/>
              <a:t>Ожидаемые результаты от Программы</a:t>
            </a:r>
          </a:p>
          <a:p>
            <a:pPr marL="514350" indent="-514350">
              <a:buAutoNum type="arabicPeriod"/>
            </a:pPr>
            <a:r>
              <a:rPr lang="ru-RU" dirty="0"/>
              <a:t>Дорожная карта по развитию школьного бадминтона в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55188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358C43-3EC5-8E6E-2F1A-D9B8CB563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905" y="1197828"/>
            <a:ext cx="10515600" cy="30193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/>
              <a:t>Цель программы</a:t>
            </a:r>
            <a:r>
              <a:rPr lang="en-US" sz="3600" dirty="0"/>
              <a:t>: </a:t>
            </a:r>
            <a:endParaRPr lang="ru-RU" sz="3600" dirty="0"/>
          </a:p>
          <a:p>
            <a:pPr marL="0" indent="0" algn="ctr">
              <a:buNone/>
            </a:pPr>
            <a:r>
              <a:rPr lang="ru-RU" sz="3600" dirty="0"/>
              <a:t>формирование и совершенствование системы школьного бадминтона как приоритетного и </a:t>
            </a:r>
            <a:r>
              <a:rPr lang="ru-RU" sz="3600" dirty="0" err="1"/>
              <a:t>здоровьеформирующего</a:t>
            </a:r>
            <a:r>
              <a:rPr lang="ru-RU" sz="3600" dirty="0"/>
              <a:t> вида спорта в Калининградской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302732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27E48BA-333D-5671-03B2-BCFB3618F0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03" y="1402884"/>
            <a:ext cx="2940306" cy="5223941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CE0296-0C29-3B6B-A134-FF5C646EB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831" y="322021"/>
            <a:ext cx="11657569" cy="75902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400" dirty="0"/>
              <a:t>Ежегодно федерация бадминтона Калининградской области участвует в педагогических семинарах для учителей физкультуры по направлению «Бадминтон в школе». Учителя физкультуры учебных заведений Калининградской области пробуют себя в нашем виде спорта, смотрят мастер-классы от тренеров-преподавателей и наших воспитанников.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81456C-7C1B-1DF7-CA68-B2B7BA220A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210" y="3553986"/>
            <a:ext cx="3438604" cy="25730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CD3FA1-DD4E-A452-EF69-3EF07F9CFB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" y="4077445"/>
            <a:ext cx="4532232" cy="25493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FE786E-AD66-BADC-01B3-99CBCC2B70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" y="1402884"/>
            <a:ext cx="4532232" cy="2549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8D0615-FA94-2719-E442-6D00FE7965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210" y="1402884"/>
            <a:ext cx="3438604" cy="193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9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Первый семинар по подготовке специалистов в области школьного бадминтона в Калининградской области прошел в 2021 году среди учителей физкультуры общеобразовательных школ Багратионовского района.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0" y="1607001"/>
            <a:ext cx="3277816" cy="24796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11" y="1547981"/>
            <a:ext cx="3351432" cy="25166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79" y="4184209"/>
            <a:ext cx="3388441" cy="25570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11" y="4184209"/>
            <a:ext cx="3351432" cy="255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9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Региональная федерация бадминтона ежегодно передает стартовые наборы для обучения игры в бадминтон от НФБР в общеобразовательные учреждения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2" y="2053886"/>
            <a:ext cx="3616679" cy="36337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5"/>
          <a:stretch/>
        </p:blipFill>
        <p:spPr>
          <a:xfrm>
            <a:off x="3897369" y="2053886"/>
            <a:ext cx="3557991" cy="29073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38" y="2053886"/>
            <a:ext cx="4454023" cy="296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9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413F5-9D3F-2294-E5CB-FBB66C6D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56" y="692672"/>
            <a:ext cx="10515600" cy="57877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Соревнования по бадминтону между школами области проводятся второй год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4D1188-2E23-D1E9-9B61-CB5593E1B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90" y="1774210"/>
            <a:ext cx="5198099" cy="388961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ED3033-0EAA-D780-B150-9B4D3BE206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47" y="1774210"/>
            <a:ext cx="5198098" cy="38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7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734" y="7882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В 2024 году первый раз приняли участие во </a:t>
            </a:r>
            <a:r>
              <a:rPr lang="ru-RU" sz="2400" b="1" dirty="0" err="1"/>
              <a:t>Всероссийких</a:t>
            </a:r>
            <a:r>
              <a:rPr lang="ru-RU" sz="2400" b="1" dirty="0"/>
              <a:t> соревнованиях </a:t>
            </a:r>
            <a:br>
              <a:rPr lang="ru-RU" sz="2400" b="1" dirty="0"/>
            </a:br>
            <a:r>
              <a:rPr lang="ru-RU" sz="2400" b="1" dirty="0"/>
              <a:t>«Проба пера», г. Саратов.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56" y="2589972"/>
            <a:ext cx="3828380" cy="28759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9" y="2589973"/>
            <a:ext cx="3843439" cy="2875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934" y="2567638"/>
            <a:ext cx="3903134" cy="292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08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5A7BC-4F95-AE78-A260-1A0CC9EC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137"/>
            <a:ext cx="10515600" cy="71907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Международный тренерский семинар по бадминтону «Организация деятельности тренера-преподавателя по бадминтону» 1 уровень – ноябрь 2024 г.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9FD66A-7CF4-72E5-4386-43B47719F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38" y="3674806"/>
            <a:ext cx="3987441" cy="299058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39617D-1B5C-AA41-0EB1-3851D20CC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7738" y="1184071"/>
            <a:ext cx="3987441" cy="22449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0C23B6-AD60-646A-7A71-4A01C2E246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95" y="2367901"/>
            <a:ext cx="3736260" cy="28021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FB7C04-CE5F-2054-5EFC-E3B60AA162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1820405"/>
            <a:ext cx="3043698" cy="40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427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395</Words>
  <Application>Microsoft Office PowerPoint</Application>
  <PresentationFormat>Широкоэкранный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Программа развития школьного бадминтона в Калининградской области</vt:lpstr>
      <vt:lpstr>Структура нашей программы:</vt:lpstr>
      <vt:lpstr>Презентация PowerPoint</vt:lpstr>
      <vt:lpstr>Презентация PowerPoint</vt:lpstr>
      <vt:lpstr>Первый семинар по подготовке специалистов в области школьного бадминтона в Калининградской области прошел в 2021 году среди учителей физкультуры общеобразовательных школ Багратионовского района. </vt:lpstr>
      <vt:lpstr>Региональная федерация бадминтона ежегодно передает стартовые наборы для обучения игры в бадминтон от НФБР в общеобразовательные учреждения</vt:lpstr>
      <vt:lpstr>Соревнования по бадминтону между школами области проводятся второй год</vt:lpstr>
      <vt:lpstr>В 2024 году первый раз приняли участие во Всероссийких соревнованиях  «Проба пера», г. Саратов.</vt:lpstr>
      <vt:lpstr>Международный тренерский семинар по бадминтону «Организация деятельности тренера-преподавателя по бадминтону» 1 уровень – ноябрь 2024 г.</vt:lpstr>
      <vt:lpstr>Ожидаемые результаты от программы</vt:lpstr>
      <vt:lpstr>Дорожная карта по развитию бадминтона в Калининградской области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развития школьного бадминтона в Калининградской области</dc:title>
  <dc:creator>Михаил Кусай</dc:creator>
  <cp:lastModifiedBy>Irina</cp:lastModifiedBy>
  <cp:revision>14</cp:revision>
  <dcterms:created xsi:type="dcterms:W3CDTF">2025-10-11T18:55:15Z</dcterms:created>
  <dcterms:modified xsi:type="dcterms:W3CDTF">2025-10-16T19:11:26Z</dcterms:modified>
</cp:coreProperties>
</file>